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305" r:id="rId2"/>
    <p:sldId id="273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ABEA"/>
    <a:srgbClr val="4472C4"/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01/02/2026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calcule rapidement en utilisant les stratégies.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/>
              <a:t>Le challenge du tableau de calculs ! 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42404DA5-290E-A898-B087-0F7D20E8D1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205938"/>
              </p:ext>
            </p:extLst>
          </p:nvPr>
        </p:nvGraphicFramePr>
        <p:xfrm>
          <a:off x="753205" y="1135775"/>
          <a:ext cx="7948109" cy="5410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594">
                  <a:extLst>
                    <a:ext uri="{9D8B030D-6E8A-4147-A177-3AD203B41FA5}">
                      <a16:colId xmlns:a16="http://schemas.microsoft.com/office/drawing/2014/main" val="2936596024"/>
                    </a:ext>
                  </a:extLst>
                </a:gridCol>
                <a:gridCol w="2346505">
                  <a:extLst>
                    <a:ext uri="{9D8B030D-6E8A-4147-A177-3AD203B41FA5}">
                      <a16:colId xmlns:a16="http://schemas.microsoft.com/office/drawing/2014/main" val="1683897073"/>
                    </a:ext>
                  </a:extLst>
                </a:gridCol>
                <a:gridCol w="2485076">
                  <a:extLst>
                    <a:ext uri="{9D8B030D-6E8A-4147-A177-3AD203B41FA5}">
                      <a16:colId xmlns:a16="http://schemas.microsoft.com/office/drawing/2014/main" val="470315545"/>
                    </a:ext>
                  </a:extLst>
                </a:gridCol>
                <a:gridCol w="2207934">
                  <a:extLst>
                    <a:ext uri="{9D8B030D-6E8A-4147-A177-3AD203B41FA5}">
                      <a16:colId xmlns:a16="http://schemas.microsoft.com/office/drawing/2014/main" val="489981933"/>
                    </a:ext>
                  </a:extLst>
                </a:gridCol>
              </a:tblGrid>
              <a:tr h="608164"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A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B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C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46683"/>
                  </a:ext>
                </a:extLst>
              </a:tr>
              <a:tr h="1715324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3 + 0,1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❷</a:t>
                      </a:r>
                      <a:r>
                        <a:rPr lang="fr-FR" sz="2400">
                          <a:solidFill>
                            <a:schemeClr val="tx1"/>
                          </a:solidFill>
                        </a:rPr>
                        <a:t>5 – 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0,1 ? 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2,1 +0,2?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❷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3,7 +0,2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1,3 + 0,1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❷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10 - 0,1 ? 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464392"/>
                  </a:ext>
                </a:extLst>
              </a:tr>
              <a:tr h="1405260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3 425 + 600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❸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3 794 + 19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1 250 + 18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❷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3 741 + 28 ? 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7 × 40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❷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62 × 6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000701"/>
                  </a:ext>
                </a:extLst>
              </a:tr>
              <a:tr h="1681419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7 × 50 ?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❸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34 × 5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1 973 – 18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❸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24 207 – 500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4 × 65 ?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❸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8 × 36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0612720"/>
                  </a:ext>
                </a:extLst>
              </a:tr>
            </a:tbl>
          </a:graphicData>
        </a:graphic>
      </p:graphicFrame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EA213B7-98C5-F9C4-DC8A-86B3023698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117</Words>
  <Application>Microsoft Office PowerPoint</Application>
  <PresentationFormat>Affichage à l'écran (4:3)</PresentationFormat>
  <Paragraphs>26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Le challenge du tableau de calculs 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65</cp:revision>
  <dcterms:created xsi:type="dcterms:W3CDTF">2023-02-07T14:55:57Z</dcterms:created>
  <dcterms:modified xsi:type="dcterms:W3CDTF">2026-02-01T14:57:03Z</dcterms:modified>
</cp:coreProperties>
</file>